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686" y="3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1524000"/>
            <a:ext cx="6867526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30854" y="285382"/>
            <a:ext cx="45418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entury Gothic" panose="020B0502020202020204" pitchFamily="34" charset="0"/>
              </a:rPr>
              <a:t>Picture Day Call Times</a:t>
            </a:r>
          </a:p>
          <a:p>
            <a:pPr algn="ctr"/>
            <a:r>
              <a:rPr lang="en-US" sz="2400" dirty="0">
                <a:latin typeface="Century Gothic" panose="020B0502020202020204" pitchFamily="34" charset="0"/>
              </a:rPr>
              <a:t>Sunday, April 27th, 2025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2876550"/>
            <a:ext cx="289970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9:00 am - Twirl and Tumble (Mon)</a:t>
            </a:r>
          </a:p>
          <a:p>
            <a:r>
              <a:rPr lang="en-US" sz="1300" dirty="0"/>
              <a:t>9:05 am - Twirl and Tumble (Thurs) </a:t>
            </a:r>
          </a:p>
          <a:p>
            <a:r>
              <a:rPr lang="en-US" sz="1300" dirty="0"/>
              <a:t>9:10 am – Pre Acro (Mon)</a:t>
            </a:r>
          </a:p>
          <a:p>
            <a:r>
              <a:rPr lang="en-US" sz="1300" dirty="0"/>
              <a:t>9:15 am - Pre Acro (Tues) </a:t>
            </a:r>
          </a:p>
          <a:p>
            <a:r>
              <a:rPr lang="en-US" sz="1300" dirty="0"/>
              <a:t>9:25 am - Pre Hip Hop (Thurs) </a:t>
            </a:r>
          </a:p>
          <a:p>
            <a:r>
              <a:rPr lang="en-US" sz="1300" dirty="0"/>
              <a:t>9:30 am - Pre Hip Hop (Tues) </a:t>
            </a:r>
          </a:p>
          <a:p>
            <a:r>
              <a:rPr lang="en-US" sz="1300" dirty="0"/>
              <a:t>9:35 am - Pre Dance I </a:t>
            </a:r>
          </a:p>
          <a:p>
            <a:r>
              <a:rPr lang="en-US" sz="1300" dirty="0"/>
              <a:t>9:40 am - Pre Dance II </a:t>
            </a:r>
          </a:p>
          <a:p>
            <a:r>
              <a:rPr lang="en-US" sz="1300" dirty="0"/>
              <a:t>9:45 am – Prep Team (Tap) </a:t>
            </a:r>
          </a:p>
          <a:p>
            <a:r>
              <a:rPr lang="en-US" sz="1300" dirty="0"/>
              <a:t>9:50 am – Mini CT Hip Hop </a:t>
            </a:r>
          </a:p>
          <a:p>
            <a:r>
              <a:rPr lang="en-US" sz="1300" dirty="0"/>
              <a:t>10:00 am – Mini Acro (Tues 7pm)</a:t>
            </a:r>
          </a:p>
          <a:p>
            <a:r>
              <a:rPr lang="en-US" sz="1300" dirty="0"/>
              <a:t>10:10 am - Mini Acro (Fri)</a:t>
            </a:r>
          </a:p>
          <a:p>
            <a:r>
              <a:rPr lang="en-US" sz="1300" dirty="0"/>
              <a:t>10:15 am - Mini CT Tap</a:t>
            </a:r>
          </a:p>
          <a:p>
            <a:r>
              <a:rPr lang="en-US" sz="1300" dirty="0"/>
              <a:t>10:25 am - Prep Team (Jazz)</a:t>
            </a:r>
          </a:p>
          <a:p>
            <a:r>
              <a:rPr lang="en-US" sz="1300" dirty="0"/>
              <a:t>10:30 am - Mini Jazz </a:t>
            </a:r>
          </a:p>
          <a:p>
            <a:r>
              <a:rPr lang="en-US" sz="1300" dirty="0"/>
              <a:t>10:35 am – Prep Team (Team Picture)</a:t>
            </a:r>
          </a:p>
          <a:p>
            <a:r>
              <a:rPr lang="en-US" sz="1300" dirty="0"/>
              <a:t>10:40 am -  Mini CT Jazz</a:t>
            </a:r>
          </a:p>
          <a:p>
            <a:r>
              <a:rPr lang="en-US" sz="1300" dirty="0"/>
              <a:t>10:50 am - Mini Tap</a:t>
            </a:r>
          </a:p>
          <a:p>
            <a:r>
              <a:rPr lang="en-US" sz="1300" dirty="0"/>
              <a:t>10:55 am – Mini Hip Hop (Tues)</a:t>
            </a:r>
          </a:p>
          <a:p>
            <a:r>
              <a:rPr lang="en-US" sz="1300" dirty="0"/>
              <a:t>11:05 am – Mini CT Lyrical</a:t>
            </a:r>
          </a:p>
          <a:p>
            <a:r>
              <a:rPr lang="en-US" sz="1300" dirty="0"/>
              <a:t>11:15 pm - Mini Lyrical</a:t>
            </a:r>
          </a:p>
          <a:p>
            <a:r>
              <a:rPr lang="en-US" sz="1300" dirty="0"/>
              <a:t>11:20 am -  Mini Acro (Tues 5pm)</a:t>
            </a:r>
          </a:p>
          <a:p>
            <a:r>
              <a:rPr lang="en-US" sz="1300" dirty="0"/>
              <a:t>11:30 am –  Mini CT Solo/Duets</a:t>
            </a:r>
          </a:p>
          <a:p>
            <a:r>
              <a:rPr lang="en-US" sz="1300" dirty="0"/>
              <a:t>11:35 am - Mini Hip Hop (Wed)</a:t>
            </a:r>
          </a:p>
          <a:p>
            <a:r>
              <a:rPr lang="en-US" sz="1300" dirty="0"/>
              <a:t>11:45 am – Mini CT Team Picture</a:t>
            </a:r>
          </a:p>
          <a:p>
            <a:r>
              <a:rPr lang="en-US" sz="1300" dirty="0"/>
              <a:t>11:50 am - White Team Lyrical</a:t>
            </a:r>
          </a:p>
          <a:p>
            <a:r>
              <a:rPr lang="en-US" sz="1300" dirty="0"/>
              <a:t>11:55 am - Jr Tap </a:t>
            </a:r>
          </a:p>
          <a:p>
            <a:r>
              <a:rPr lang="en-US" sz="1300" dirty="0"/>
              <a:t>12:00 pm – White Team Tap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3280708" y="2837199"/>
            <a:ext cx="2728696" cy="58631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/>
              <a:t>12:10 pm - Jr Ballet</a:t>
            </a:r>
          </a:p>
          <a:p>
            <a:r>
              <a:rPr lang="en-US" sz="1300" dirty="0"/>
              <a:t>12:15 pm - White Team Acro </a:t>
            </a:r>
          </a:p>
          <a:p>
            <a:r>
              <a:rPr lang="en-US" sz="1300" dirty="0"/>
              <a:t>12:25 pm – Jr Musical Theater </a:t>
            </a:r>
          </a:p>
          <a:p>
            <a:r>
              <a:rPr lang="en-US" sz="1300" dirty="0"/>
              <a:t>12:35 pm – White Team Jazz</a:t>
            </a:r>
          </a:p>
          <a:p>
            <a:r>
              <a:rPr lang="en-US" sz="1300" dirty="0"/>
              <a:t>12:45 pm -  Jr/Teen Acro </a:t>
            </a:r>
          </a:p>
          <a:p>
            <a:r>
              <a:rPr lang="en-US" sz="1300" dirty="0"/>
              <a:t>12:55 pm – White Team Hip Hop</a:t>
            </a:r>
          </a:p>
          <a:p>
            <a:r>
              <a:rPr lang="en-US" sz="1300" dirty="0"/>
              <a:t>1:05 pm – Jr/Teen Hip Hop </a:t>
            </a:r>
          </a:p>
          <a:p>
            <a:r>
              <a:rPr lang="en-US" sz="1300" dirty="0"/>
              <a:t>1:15 pm - White Team – Team Picture</a:t>
            </a:r>
          </a:p>
          <a:p>
            <a:r>
              <a:rPr lang="en-US" sz="1300" dirty="0"/>
              <a:t>1:20 pm – Jr/Teen Lyrical</a:t>
            </a:r>
          </a:p>
          <a:p>
            <a:r>
              <a:rPr lang="en-US" sz="1300" dirty="0"/>
              <a:t>1:30 pm – White Team Solo/Duets</a:t>
            </a:r>
          </a:p>
          <a:p>
            <a:r>
              <a:rPr lang="en-US" sz="1300" dirty="0"/>
              <a:t>1:35 pm – Blue/Black Team Picture</a:t>
            </a:r>
          </a:p>
          <a:p>
            <a:r>
              <a:rPr lang="en-US" sz="1300" dirty="0"/>
              <a:t>1:40 pm –  Teen Tap</a:t>
            </a:r>
          </a:p>
          <a:p>
            <a:r>
              <a:rPr lang="en-US" sz="1300" dirty="0"/>
              <a:t>1:45 pm – Blue/Black Team Tap</a:t>
            </a:r>
          </a:p>
          <a:p>
            <a:r>
              <a:rPr lang="en-US" sz="1300" dirty="0"/>
              <a:t>1:55 pm – Teen Contemporary</a:t>
            </a:r>
          </a:p>
          <a:p>
            <a:r>
              <a:rPr lang="en-US" sz="1300" dirty="0"/>
              <a:t>2:05 pm -  Blue/Black Nationals </a:t>
            </a:r>
          </a:p>
          <a:p>
            <a:r>
              <a:rPr lang="en-US" sz="1300" dirty="0"/>
              <a:t>2:10 pm – Teen Jazz</a:t>
            </a:r>
          </a:p>
          <a:p>
            <a:r>
              <a:rPr lang="en-US" sz="1300" dirty="0"/>
              <a:t>2:15 pm – Blue/Black Heels </a:t>
            </a:r>
          </a:p>
          <a:p>
            <a:r>
              <a:rPr lang="en-US" sz="1300" dirty="0"/>
              <a:t>2:20 pm – Teen Ballet</a:t>
            </a:r>
          </a:p>
          <a:p>
            <a:r>
              <a:rPr lang="en-US" sz="1300" dirty="0"/>
              <a:t>2:30 pm – Black Lyrical</a:t>
            </a:r>
          </a:p>
          <a:p>
            <a:r>
              <a:rPr lang="en-US" sz="1300" dirty="0"/>
              <a:t>2:35 pm - Blue Lyrical</a:t>
            </a:r>
          </a:p>
          <a:p>
            <a:r>
              <a:rPr lang="en-US" sz="1300" dirty="0"/>
              <a:t>2:40 pm – Teen Pointe </a:t>
            </a:r>
          </a:p>
          <a:p>
            <a:r>
              <a:rPr lang="en-US" sz="1300" dirty="0"/>
              <a:t>2:45 pm - Black Team Jazz </a:t>
            </a:r>
          </a:p>
          <a:p>
            <a:r>
              <a:rPr lang="en-US" sz="1300" dirty="0"/>
              <a:t>2:50 pm – Blue Team Jazz</a:t>
            </a:r>
          </a:p>
          <a:p>
            <a:r>
              <a:rPr lang="en-US" sz="1300" dirty="0"/>
              <a:t>2:55 pm - Black Team Contemporary </a:t>
            </a:r>
          </a:p>
          <a:p>
            <a:r>
              <a:rPr lang="en-US" sz="1300" dirty="0"/>
              <a:t>3:00 pm – Blue Team Contemporary</a:t>
            </a:r>
          </a:p>
          <a:p>
            <a:r>
              <a:rPr lang="en-US" sz="1300" dirty="0"/>
              <a:t>3:05 pm – Blue/Black Hip Hop </a:t>
            </a:r>
          </a:p>
          <a:p>
            <a:r>
              <a:rPr lang="en-US" sz="1300" dirty="0"/>
              <a:t>3:15 pm - Teen/Sr Solos/Duets </a:t>
            </a:r>
          </a:p>
          <a:p>
            <a:endParaRPr lang="en-US" sz="1400" dirty="0"/>
          </a:p>
          <a:p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144255" y="8834139"/>
            <a:ext cx="6601487" cy="2308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/>
              <a:t>If you are unable to join us  and would like to schedule a make-up date,  please contact Jessica Popovich directly to schedule . Thank you!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18" y="164727"/>
            <a:ext cx="1600200" cy="131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120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416</Words>
  <Application>Microsoft Office PowerPoint</Application>
  <PresentationFormat>On-screen Show (4:3)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Stacey</dc:creator>
  <cp:lastModifiedBy>Buffalo Dance</cp:lastModifiedBy>
  <cp:revision>13</cp:revision>
  <dcterms:created xsi:type="dcterms:W3CDTF">2006-08-16T00:00:00Z</dcterms:created>
  <dcterms:modified xsi:type="dcterms:W3CDTF">2025-03-13T21:12:31Z</dcterms:modified>
</cp:coreProperties>
</file>